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6" r:id="rId7"/>
    <p:sldId id="261" r:id="rId8"/>
    <p:sldId id="269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64" autoAdjust="0"/>
  </p:normalViewPr>
  <p:slideViewPr>
    <p:cSldViewPr snapToGrid="0">
      <p:cViewPr varScale="1">
        <p:scale>
          <a:sx n="66" d="100"/>
          <a:sy n="66" d="100"/>
        </p:scale>
        <p:origin x="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59AEB5-8B1C-409D-88EE-0E80E884D33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C783D9EE-DFFE-49CF-AB5E-33E3A4170EA0}">
      <dgm:prSet phldrT="[Text]"/>
      <dgm:spPr/>
      <dgm:t>
        <a:bodyPr/>
        <a:lstStyle/>
        <a:p>
          <a:r>
            <a:rPr lang="en-US" dirty="0" smtClean="0"/>
            <a:t>Tanggapan harus sesuai dengan apa yang disampaikan oleh peserta</a:t>
          </a:r>
          <a:endParaRPr lang="id-ID" dirty="0"/>
        </a:p>
      </dgm:t>
    </dgm:pt>
    <dgm:pt modelId="{30293068-D277-45E1-9235-A365CE80D6CE}" type="parTrans" cxnId="{4B80D440-1768-4B63-99D1-C9542640D1F7}">
      <dgm:prSet/>
      <dgm:spPr/>
      <dgm:t>
        <a:bodyPr/>
        <a:lstStyle/>
        <a:p>
          <a:endParaRPr lang="id-ID"/>
        </a:p>
      </dgm:t>
    </dgm:pt>
    <dgm:pt modelId="{CBDF7923-67C8-49AB-B7D8-5A43C5A75FFF}" type="sibTrans" cxnId="{4B80D440-1768-4B63-99D1-C9542640D1F7}">
      <dgm:prSet/>
      <dgm:spPr/>
      <dgm:t>
        <a:bodyPr/>
        <a:lstStyle/>
        <a:p>
          <a:endParaRPr lang="id-ID"/>
        </a:p>
      </dgm:t>
    </dgm:pt>
    <dgm:pt modelId="{B94F9BA9-4189-41FE-8D48-E280F9122346}">
      <dgm:prSet phldrT="[Text]"/>
      <dgm:spPr/>
      <dgm:t>
        <a:bodyPr/>
        <a:lstStyle/>
        <a:p>
          <a:r>
            <a:rPr lang="sv-SE" dirty="0" smtClean="0"/>
            <a:t>Gunakan kalimat yang efektif</a:t>
          </a:r>
          <a:endParaRPr lang="id-ID" dirty="0"/>
        </a:p>
      </dgm:t>
    </dgm:pt>
    <dgm:pt modelId="{4BF2A5C1-B523-4154-A0D1-7589AB6369B8}" type="parTrans" cxnId="{9D3B50B6-1721-45EC-B1E7-6143C5E3A759}">
      <dgm:prSet/>
      <dgm:spPr/>
      <dgm:t>
        <a:bodyPr/>
        <a:lstStyle/>
        <a:p>
          <a:endParaRPr lang="id-ID"/>
        </a:p>
      </dgm:t>
    </dgm:pt>
    <dgm:pt modelId="{D8B87657-0E25-4438-B643-C2085CE87019}" type="sibTrans" cxnId="{9D3B50B6-1721-45EC-B1E7-6143C5E3A759}">
      <dgm:prSet/>
      <dgm:spPr/>
      <dgm:t>
        <a:bodyPr/>
        <a:lstStyle/>
        <a:p>
          <a:endParaRPr lang="id-ID"/>
        </a:p>
      </dgm:t>
    </dgm:pt>
    <dgm:pt modelId="{8A2698A6-13FB-4CD7-A3D9-5B84218D6C9A}">
      <dgm:prSet phldrT="[Text]"/>
      <dgm:spPr/>
      <dgm:t>
        <a:bodyPr/>
        <a:lstStyle/>
        <a:p>
          <a:r>
            <a:rPr lang="nn-NO" dirty="0" smtClean="0"/>
            <a:t>Utarakan tanggapan secara runtut</a:t>
          </a:r>
          <a:endParaRPr lang="id-ID" dirty="0"/>
        </a:p>
      </dgm:t>
    </dgm:pt>
    <dgm:pt modelId="{398C0342-0D36-4855-AF8E-9EE1762514B3}" type="parTrans" cxnId="{5963EACE-20D4-4189-BA80-6AFC0897196C}">
      <dgm:prSet/>
      <dgm:spPr/>
      <dgm:t>
        <a:bodyPr/>
        <a:lstStyle/>
        <a:p>
          <a:endParaRPr lang="id-ID"/>
        </a:p>
      </dgm:t>
    </dgm:pt>
    <dgm:pt modelId="{C3B68648-87D4-4083-91D1-50979A1FBE8C}" type="sibTrans" cxnId="{5963EACE-20D4-4189-BA80-6AFC0897196C}">
      <dgm:prSet/>
      <dgm:spPr/>
      <dgm:t>
        <a:bodyPr/>
        <a:lstStyle/>
        <a:p>
          <a:endParaRPr lang="id-ID"/>
        </a:p>
      </dgm:t>
    </dgm:pt>
    <dgm:pt modelId="{DC938BC2-4409-41C3-942F-412194361743}">
      <dgm:prSet/>
      <dgm:spPr/>
      <dgm:t>
        <a:bodyPr/>
        <a:lstStyle/>
        <a:p>
          <a:r>
            <a:rPr lang="fi-FI" dirty="0" smtClean="0"/>
            <a:t>Sampaikan dengan kalimat yang santun</a:t>
          </a:r>
          <a:endParaRPr lang="id-ID" dirty="0"/>
        </a:p>
      </dgm:t>
    </dgm:pt>
    <dgm:pt modelId="{7CBA33C3-BD0E-4654-9245-770DA1A23BBB}" type="parTrans" cxnId="{50C2AAC3-0C46-4552-B079-E8DC5B8FC88E}">
      <dgm:prSet/>
      <dgm:spPr/>
      <dgm:t>
        <a:bodyPr/>
        <a:lstStyle/>
        <a:p>
          <a:endParaRPr lang="id-ID"/>
        </a:p>
      </dgm:t>
    </dgm:pt>
    <dgm:pt modelId="{D133A26E-2EB9-4615-858A-747353AE378D}" type="sibTrans" cxnId="{50C2AAC3-0C46-4552-B079-E8DC5B8FC88E}">
      <dgm:prSet/>
      <dgm:spPr/>
      <dgm:t>
        <a:bodyPr/>
        <a:lstStyle/>
        <a:p>
          <a:endParaRPr lang="id-ID"/>
        </a:p>
      </dgm:t>
    </dgm:pt>
    <dgm:pt modelId="{DD2DC595-28F7-402C-A0C4-5DB998302568}" type="pres">
      <dgm:prSet presAssocID="{7F59AEB5-8B1C-409D-88EE-0E80E884D33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E639695-2A7B-486B-9DD9-6F3B7C98D935}" type="pres">
      <dgm:prSet presAssocID="{7F59AEB5-8B1C-409D-88EE-0E80E884D336}" presName="Name1" presStyleCnt="0"/>
      <dgm:spPr/>
    </dgm:pt>
    <dgm:pt modelId="{05F27C39-DD86-41B2-AB45-EBE4606B3A49}" type="pres">
      <dgm:prSet presAssocID="{7F59AEB5-8B1C-409D-88EE-0E80E884D336}" presName="cycle" presStyleCnt="0"/>
      <dgm:spPr/>
    </dgm:pt>
    <dgm:pt modelId="{D0583991-E414-4A8F-855D-5987E02ED179}" type="pres">
      <dgm:prSet presAssocID="{7F59AEB5-8B1C-409D-88EE-0E80E884D336}" presName="srcNode" presStyleLbl="node1" presStyleIdx="0" presStyleCnt="4"/>
      <dgm:spPr/>
    </dgm:pt>
    <dgm:pt modelId="{71DCC385-0B4A-4781-A0B0-EDF2B6458510}" type="pres">
      <dgm:prSet presAssocID="{7F59AEB5-8B1C-409D-88EE-0E80E884D336}" presName="conn" presStyleLbl="parChTrans1D2" presStyleIdx="0" presStyleCnt="1"/>
      <dgm:spPr/>
      <dgm:t>
        <a:bodyPr/>
        <a:lstStyle/>
        <a:p>
          <a:endParaRPr lang="en-US"/>
        </a:p>
      </dgm:t>
    </dgm:pt>
    <dgm:pt modelId="{7B561EC8-9296-44FD-B369-D62AEBB0789F}" type="pres">
      <dgm:prSet presAssocID="{7F59AEB5-8B1C-409D-88EE-0E80E884D336}" presName="extraNode" presStyleLbl="node1" presStyleIdx="0" presStyleCnt="4"/>
      <dgm:spPr/>
    </dgm:pt>
    <dgm:pt modelId="{07E23735-4959-43CF-937F-2AF715E949C9}" type="pres">
      <dgm:prSet presAssocID="{7F59AEB5-8B1C-409D-88EE-0E80E884D336}" presName="dstNode" presStyleLbl="node1" presStyleIdx="0" presStyleCnt="4"/>
      <dgm:spPr/>
    </dgm:pt>
    <dgm:pt modelId="{45BFAFEB-B87A-4007-A536-B63736C21763}" type="pres">
      <dgm:prSet presAssocID="{C783D9EE-DFFE-49CF-AB5E-33E3A4170EA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950E1-D91E-47F3-B2AC-EF2E82BCE08D}" type="pres">
      <dgm:prSet presAssocID="{C783D9EE-DFFE-49CF-AB5E-33E3A4170EA0}" presName="accent_1" presStyleCnt="0"/>
      <dgm:spPr/>
    </dgm:pt>
    <dgm:pt modelId="{EB044294-68C3-4A18-864D-5CC931A710E5}" type="pres">
      <dgm:prSet presAssocID="{C783D9EE-DFFE-49CF-AB5E-33E3A4170EA0}" presName="accentRepeatNode" presStyleLbl="solidFgAcc1" presStyleIdx="0" presStyleCnt="4"/>
      <dgm:spPr/>
    </dgm:pt>
    <dgm:pt modelId="{21E7EB53-B841-4BA5-8499-6AD43CD7F2F0}" type="pres">
      <dgm:prSet presAssocID="{B94F9BA9-4189-41FE-8D48-E280F912234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20DD2-1A45-4F34-879C-9E79DA75F697}" type="pres">
      <dgm:prSet presAssocID="{B94F9BA9-4189-41FE-8D48-E280F9122346}" presName="accent_2" presStyleCnt="0"/>
      <dgm:spPr/>
    </dgm:pt>
    <dgm:pt modelId="{B30DDCCF-89EE-40CA-8899-A5278018DDBE}" type="pres">
      <dgm:prSet presAssocID="{B94F9BA9-4189-41FE-8D48-E280F9122346}" presName="accentRepeatNode" presStyleLbl="solidFgAcc1" presStyleIdx="1" presStyleCnt="4"/>
      <dgm:spPr/>
    </dgm:pt>
    <dgm:pt modelId="{6E3427B7-9B1F-4A03-95CE-16BB2BA1D3DD}" type="pres">
      <dgm:prSet presAssocID="{8A2698A6-13FB-4CD7-A3D9-5B84218D6C9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39437-1F87-487F-A103-9485E6C0FEB0}" type="pres">
      <dgm:prSet presAssocID="{8A2698A6-13FB-4CD7-A3D9-5B84218D6C9A}" presName="accent_3" presStyleCnt="0"/>
      <dgm:spPr/>
    </dgm:pt>
    <dgm:pt modelId="{DE79BE0A-1A37-4759-9D38-CB0CAB306531}" type="pres">
      <dgm:prSet presAssocID="{8A2698A6-13FB-4CD7-A3D9-5B84218D6C9A}" presName="accentRepeatNode" presStyleLbl="solidFgAcc1" presStyleIdx="2" presStyleCnt="4"/>
      <dgm:spPr/>
    </dgm:pt>
    <dgm:pt modelId="{D20D20A6-CA3E-4589-BDD6-184A01709E38}" type="pres">
      <dgm:prSet presAssocID="{DC938BC2-4409-41C3-942F-412194361743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84576C-72CA-4CA7-A6BC-BE850C9AD99B}" type="pres">
      <dgm:prSet presAssocID="{DC938BC2-4409-41C3-942F-412194361743}" presName="accent_4" presStyleCnt="0"/>
      <dgm:spPr/>
    </dgm:pt>
    <dgm:pt modelId="{724FAEDF-CC49-4A8B-9D71-683B2C2E4216}" type="pres">
      <dgm:prSet presAssocID="{DC938BC2-4409-41C3-942F-412194361743}" presName="accentRepeatNode" presStyleLbl="solidFgAcc1" presStyleIdx="3" presStyleCnt="4"/>
      <dgm:spPr/>
    </dgm:pt>
  </dgm:ptLst>
  <dgm:cxnLst>
    <dgm:cxn modelId="{D67AF046-1D44-4C8F-9E28-ADFAE826F4E8}" type="presOf" srcId="{8A2698A6-13FB-4CD7-A3D9-5B84218D6C9A}" destId="{6E3427B7-9B1F-4A03-95CE-16BB2BA1D3DD}" srcOrd="0" destOrd="0" presId="urn:microsoft.com/office/officeart/2008/layout/VerticalCurvedList"/>
    <dgm:cxn modelId="{E01164F8-FD7B-4FF8-AB9B-3771FF2A9551}" type="presOf" srcId="{7F59AEB5-8B1C-409D-88EE-0E80E884D336}" destId="{DD2DC595-28F7-402C-A0C4-5DB998302568}" srcOrd="0" destOrd="0" presId="urn:microsoft.com/office/officeart/2008/layout/VerticalCurvedList"/>
    <dgm:cxn modelId="{721517BE-6B2C-4CCB-9C17-1B24E486D479}" type="presOf" srcId="{B94F9BA9-4189-41FE-8D48-E280F9122346}" destId="{21E7EB53-B841-4BA5-8499-6AD43CD7F2F0}" srcOrd="0" destOrd="0" presId="urn:microsoft.com/office/officeart/2008/layout/VerticalCurvedList"/>
    <dgm:cxn modelId="{E3A0ECF2-2CD7-40E3-B6BB-585EEDE895EC}" type="presOf" srcId="{C783D9EE-DFFE-49CF-AB5E-33E3A4170EA0}" destId="{45BFAFEB-B87A-4007-A536-B63736C21763}" srcOrd="0" destOrd="0" presId="urn:microsoft.com/office/officeart/2008/layout/VerticalCurvedList"/>
    <dgm:cxn modelId="{5963EACE-20D4-4189-BA80-6AFC0897196C}" srcId="{7F59AEB5-8B1C-409D-88EE-0E80E884D336}" destId="{8A2698A6-13FB-4CD7-A3D9-5B84218D6C9A}" srcOrd="2" destOrd="0" parTransId="{398C0342-0D36-4855-AF8E-9EE1762514B3}" sibTransId="{C3B68648-87D4-4083-91D1-50979A1FBE8C}"/>
    <dgm:cxn modelId="{22F12407-B73A-4F58-AFEA-CF0D2500726D}" type="presOf" srcId="{DC938BC2-4409-41C3-942F-412194361743}" destId="{D20D20A6-CA3E-4589-BDD6-184A01709E38}" srcOrd="0" destOrd="0" presId="urn:microsoft.com/office/officeart/2008/layout/VerticalCurvedList"/>
    <dgm:cxn modelId="{4B80D440-1768-4B63-99D1-C9542640D1F7}" srcId="{7F59AEB5-8B1C-409D-88EE-0E80E884D336}" destId="{C783D9EE-DFFE-49CF-AB5E-33E3A4170EA0}" srcOrd="0" destOrd="0" parTransId="{30293068-D277-45E1-9235-A365CE80D6CE}" sibTransId="{CBDF7923-67C8-49AB-B7D8-5A43C5A75FFF}"/>
    <dgm:cxn modelId="{2AF56CCC-A80E-401F-8A3F-64EBE733E3FD}" type="presOf" srcId="{CBDF7923-67C8-49AB-B7D8-5A43C5A75FFF}" destId="{71DCC385-0B4A-4781-A0B0-EDF2B6458510}" srcOrd="0" destOrd="0" presId="urn:microsoft.com/office/officeart/2008/layout/VerticalCurvedList"/>
    <dgm:cxn modelId="{9D3B50B6-1721-45EC-B1E7-6143C5E3A759}" srcId="{7F59AEB5-8B1C-409D-88EE-0E80E884D336}" destId="{B94F9BA9-4189-41FE-8D48-E280F9122346}" srcOrd="1" destOrd="0" parTransId="{4BF2A5C1-B523-4154-A0D1-7589AB6369B8}" sibTransId="{D8B87657-0E25-4438-B643-C2085CE87019}"/>
    <dgm:cxn modelId="{50C2AAC3-0C46-4552-B079-E8DC5B8FC88E}" srcId="{7F59AEB5-8B1C-409D-88EE-0E80E884D336}" destId="{DC938BC2-4409-41C3-942F-412194361743}" srcOrd="3" destOrd="0" parTransId="{7CBA33C3-BD0E-4654-9245-770DA1A23BBB}" sibTransId="{D133A26E-2EB9-4615-858A-747353AE378D}"/>
    <dgm:cxn modelId="{6E42A36E-BC5B-4259-884F-9BA618359C36}" type="presParOf" srcId="{DD2DC595-28F7-402C-A0C4-5DB998302568}" destId="{7E639695-2A7B-486B-9DD9-6F3B7C98D935}" srcOrd="0" destOrd="0" presId="urn:microsoft.com/office/officeart/2008/layout/VerticalCurvedList"/>
    <dgm:cxn modelId="{46C49BCF-8A6B-4521-A59E-7A57EE90ED16}" type="presParOf" srcId="{7E639695-2A7B-486B-9DD9-6F3B7C98D935}" destId="{05F27C39-DD86-41B2-AB45-EBE4606B3A49}" srcOrd="0" destOrd="0" presId="urn:microsoft.com/office/officeart/2008/layout/VerticalCurvedList"/>
    <dgm:cxn modelId="{D80A8F8F-A059-4F0E-A2BC-759AC3002429}" type="presParOf" srcId="{05F27C39-DD86-41B2-AB45-EBE4606B3A49}" destId="{D0583991-E414-4A8F-855D-5987E02ED179}" srcOrd="0" destOrd="0" presId="urn:microsoft.com/office/officeart/2008/layout/VerticalCurvedList"/>
    <dgm:cxn modelId="{53C692D4-7C5D-4039-92DD-E54A4C752AD1}" type="presParOf" srcId="{05F27C39-DD86-41B2-AB45-EBE4606B3A49}" destId="{71DCC385-0B4A-4781-A0B0-EDF2B6458510}" srcOrd="1" destOrd="0" presId="urn:microsoft.com/office/officeart/2008/layout/VerticalCurvedList"/>
    <dgm:cxn modelId="{ACC53E09-21D7-4D3D-817B-CCA9AFE7C565}" type="presParOf" srcId="{05F27C39-DD86-41B2-AB45-EBE4606B3A49}" destId="{7B561EC8-9296-44FD-B369-D62AEBB0789F}" srcOrd="2" destOrd="0" presId="urn:microsoft.com/office/officeart/2008/layout/VerticalCurvedList"/>
    <dgm:cxn modelId="{CEF41DD1-02A0-426C-8061-AFF2692DD27D}" type="presParOf" srcId="{05F27C39-DD86-41B2-AB45-EBE4606B3A49}" destId="{07E23735-4959-43CF-937F-2AF715E949C9}" srcOrd="3" destOrd="0" presId="urn:microsoft.com/office/officeart/2008/layout/VerticalCurvedList"/>
    <dgm:cxn modelId="{09769163-26ED-40F4-996E-6C912F9AF603}" type="presParOf" srcId="{7E639695-2A7B-486B-9DD9-6F3B7C98D935}" destId="{45BFAFEB-B87A-4007-A536-B63736C21763}" srcOrd="1" destOrd="0" presId="urn:microsoft.com/office/officeart/2008/layout/VerticalCurvedList"/>
    <dgm:cxn modelId="{8EEDEDAA-464F-4AF3-8DB3-A39BFDC727C4}" type="presParOf" srcId="{7E639695-2A7B-486B-9DD9-6F3B7C98D935}" destId="{859950E1-D91E-47F3-B2AC-EF2E82BCE08D}" srcOrd="2" destOrd="0" presId="urn:microsoft.com/office/officeart/2008/layout/VerticalCurvedList"/>
    <dgm:cxn modelId="{D4C55587-B383-4759-8429-A83A59A5DD1A}" type="presParOf" srcId="{859950E1-D91E-47F3-B2AC-EF2E82BCE08D}" destId="{EB044294-68C3-4A18-864D-5CC931A710E5}" srcOrd="0" destOrd="0" presId="urn:microsoft.com/office/officeart/2008/layout/VerticalCurvedList"/>
    <dgm:cxn modelId="{C456ABE0-2722-472C-978D-B21FC5164197}" type="presParOf" srcId="{7E639695-2A7B-486B-9DD9-6F3B7C98D935}" destId="{21E7EB53-B841-4BA5-8499-6AD43CD7F2F0}" srcOrd="3" destOrd="0" presId="urn:microsoft.com/office/officeart/2008/layout/VerticalCurvedList"/>
    <dgm:cxn modelId="{E2D1986F-B62A-4F08-B6FB-A668DED0E345}" type="presParOf" srcId="{7E639695-2A7B-486B-9DD9-6F3B7C98D935}" destId="{BE420DD2-1A45-4F34-879C-9E79DA75F697}" srcOrd="4" destOrd="0" presId="urn:microsoft.com/office/officeart/2008/layout/VerticalCurvedList"/>
    <dgm:cxn modelId="{935EC656-6E56-4FCE-AEC3-5964F8E3535E}" type="presParOf" srcId="{BE420DD2-1A45-4F34-879C-9E79DA75F697}" destId="{B30DDCCF-89EE-40CA-8899-A5278018DDBE}" srcOrd="0" destOrd="0" presId="urn:microsoft.com/office/officeart/2008/layout/VerticalCurvedList"/>
    <dgm:cxn modelId="{D5842A30-0B72-46EF-95C4-250E70B2CFAC}" type="presParOf" srcId="{7E639695-2A7B-486B-9DD9-6F3B7C98D935}" destId="{6E3427B7-9B1F-4A03-95CE-16BB2BA1D3DD}" srcOrd="5" destOrd="0" presId="urn:microsoft.com/office/officeart/2008/layout/VerticalCurvedList"/>
    <dgm:cxn modelId="{57C1195C-47D4-4F6F-96DF-2A13FE4F4759}" type="presParOf" srcId="{7E639695-2A7B-486B-9DD9-6F3B7C98D935}" destId="{22839437-1F87-487F-A103-9485E6C0FEB0}" srcOrd="6" destOrd="0" presId="urn:microsoft.com/office/officeart/2008/layout/VerticalCurvedList"/>
    <dgm:cxn modelId="{47870E7F-39E2-421A-9676-AC30253CEB9D}" type="presParOf" srcId="{22839437-1F87-487F-A103-9485E6C0FEB0}" destId="{DE79BE0A-1A37-4759-9D38-CB0CAB306531}" srcOrd="0" destOrd="0" presId="urn:microsoft.com/office/officeart/2008/layout/VerticalCurvedList"/>
    <dgm:cxn modelId="{AA3D8C17-7074-49E4-B1AE-35E12692DF14}" type="presParOf" srcId="{7E639695-2A7B-486B-9DD9-6F3B7C98D935}" destId="{D20D20A6-CA3E-4589-BDD6-184A01709E38}" srcOrd="7" destOrd="0" presId="urn:microsoft.com/office/officeart/2008/layout/VerticalCurvedList"/>
    <dgm:cxn modelId="{9F649347-CBB7-406A-8B52-F911AE2F3279}" type="presParOf" srcId="{7E639695-2A7B-486B-9DD9-6F3B7C98D935}" destId="{F184576C-72CA-4CA7-A6BC-BE850C9AD99B}" srcOrd="8" destOrd="0" presId="urn:microsoft.com/office/officeart/2008/layout/VerticalCurvedList"/>
    <dgm:cxn modelId="{F00B735D-44BA-47DC-8869-8E5ED5DE9B27}" type="presParOf" srcId="{F184576C-72CA-4CA7-A6BC-BE850C9AD99B}" destId="{724FAEDF-CC49-4A8B-9D71-683B2C2E421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CC385-0B4A-4781-A0B0-EDF2B6458510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FAFEB-B87A-4007-A536-B63736C21763}">
      <dsp:nvSpPr>
        <dsp:cNvPr id="0" name=""/>
        <dsp:cNvSpPr/>
      </dsp:nvSpPr>
      <dsp:spPr>
        <a:xfrm>
          <a:off x="492024" y="334530"/>
          <a:ext cx="9963850" cy="6694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Tanggapan harus sesuai dengan apa yang disampaikan oleh peserta</a:t>
          </a:r>
          <a:endParaRPr lang="id-ID" sz="2700" kern="1200" dirty="0"/>
        </a:p>
      </dsp:txBody>
      <dsp:txXfrm>
        <a:off x="492024" y="334530"/>
        <a:ext cx="9963850" cy="669409"/>
      </dsp:txXfrm>
    </dsp:sp>
    <dsp:sp modelId="{EB044294-68C3-4A18-864D-5CC931A710E5}">
      <dsp:nvSpPr>
        <dsp:cNvPr id="0" name=""/>
        <dsp:cNvSpPr/>
      </dsp:nvSpPr>
      <dsp:spPr>
        <a:xfrm>
          <a:off x="73643" y="250854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E7EB53-B841-4BA5-8499-6AD43CD7F2F0}">
      <dsp:nvSpPr>
        <dsp:cNvPr id="0" name=""/>
        <dsp:cNvSpPr/>
      </dsp:nvSpPr>
      <dsp:spPr>
        <a:xfrm>
          <a:off x="875812" y="1338819"/>
          <a:ext cx="9580062" cy="669409"/>
        </a:xfrm>
        <a:prstGeom prst="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700" kern="1200" dirty="0" smtClean="0"/>
            <a:t>Gunakan kalimat yang efektif</a:t>
          </a:r>
          <a:endParaRPr lang="id-ID" sz="2700" kern="1200" dirty="0"/>
        </a:p>
      </dsp:txBody>
      <dsp:txXfrm>
        <a:off x="875812" y="1338819"/>
        <a:ext cx="9580062" cy="669409"/>
      </dsp:txXfrm>
    </dsp:sp>
    <dsp:sp modelId="{B30DDCCF-89EE-40CA-8899-A5278018DDBE}">
      <dsp:nvSpPr>
        <dsp:cNvPr id="0" name=""/>
        <dsp:cNvSpPr/>
      </dsp:nvSpPr>
      <dsp:spPr>
        <a:xfrm>
          <a:off x="457431" y="1255143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427B7-9B1F-4A03-95CE-16BB2BA1D3DD}">
      <dsp:nvSpPr>
        <dsp:cNvPr id="0" name=""/>
        <dsp:cNvSpPr/>
      </dsp:nvSpPr>
      <dsp:spPr>
        <a:xfrm>
          <a:off x="875812" y="2343108"/>
          <a:ext cx="9580062" cy="669409"/>
        </a:xfrm>
        <a:prstGeom prst="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700" kern="1200" dirty="0" smtClean="0"/>
            <a:t>Utarakan tanggapan secara runtut</a:t>
          </a:r>
          <a:endParaRPr lang="id-ID" sz="2700" kern="1200" dirty="0"/>
        </a:p>
      </dsp:txBody>
      <dsp:txXfrm>
        <a:off x="875812" y="2343108"/>
        <a:ext cx="9580062" cy="669409"/>
      </dsp:txXfrm>
    </dsp:sp>
    <dsp:sp modelId="{DE79BE0A-1A37-4759-9D38-CB0CAB306531}">
      <dsp:nvSpPr>
        <dsp:cNvPr id="0" name=""/>
        <dsp:cNvSpPr/>
      </dsp:nvSpPr>
      <dsp:spPr>
        <a:xfrm>
          <a:off x="457431" y="2259432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0D20A6-CA3E-4589-BDD6-184A01709E38}">
      <dsp:nvSpPr>
        <dsp:cNvPr id="0" name=""/>
        <dsp:cNvSpPr/>
      </dsp:nvSpPr>
      <dsp:spPr>
        <a:xfrm>
          <a:off x="492024" y="3347397"/>
          <a:ext cx="9963850" cy="669409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1344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700" kern="1200" dirty="0" smtClean="0"/>
            <a:t>Sampaikan dengan kalimat yang santun</a:t>
          </a:r>
          <a:endParaRPr lang="id-ID" sz="2700" kern="1200" dirty="0"/>
        </a:p>
      </dsp:txBody>
      <dsp:txXfrm>
        <a:off x="492024" y="3347397"/>
        <a:ext cx="9963850" cy="669409"/>
      </dsp:txXfrm>
    </dsp:sp>
    <dsp:sp modelId="{724FAEDF-CC49-4A8B-9D71-683B2C2E4216}">
      <dsp:nvSpPr>
        <dsp:cNvPr id="0" name=""/>
        <dsp:cNvSpPr/>
      </dsp:nvSpPr>
      <dsp:spPr>
        <a:xfrm>
          <a:off x="73643" y="3263721"/>
          <a:ext cx="836762" cy="8367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eb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418477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95" y="753269"/>
            <a:ext cx="10587789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81166"/>
            <a:ext cx="9144000" cy="2387600"/>
          </a:xfrm>
        </p:spPr>
        <p:txBody>
          <a:bodyPr/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BAB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8</a:t>
            </a:r>
            <a:endParaRPr lang="id-ID" b="1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0" y="3424614"/>
            <a:ext cx="9144000" cy="1569492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60119"/>
            <a:ext cx="9144000" cy="1655762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Menjadi Generasi Cerdas dengan Membiasakan Berpikir Ilmiah</a:t>
            </a:r>
            <a:endParaRPr lang="id-ID" sz="5400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>
            <a:extLst>
              <a:ext uri="{FF2B5EF4-FFF2-40B4-BE49-F238E27FC236}">
                <a16:creationId xmlns:a16="http://schemas.microsoft.com/office/drawing/2014/main" id="{8799E2E3-41C3-4C47-87EA-02219D3E7EF4}"/>
              </a:ext>
            </a:extLst>
          </p:cNvPr>
          <p:cNvSpPr txBox="1"/>
          <p:nvPr/>
        </p:nvSpPr>
        <p:spPr>
          <a:xfrm>
            <a:off x="826809" y="1660999"/>
            <a:ext cx="4941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Karya 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ilmiah merupakan salah satu karangan/tulisan yang dibuat dari hasil pengamatan/penelitian dalam bidang tertentu, yang disusun dengan metode, bahasa, dan sistematika penulisan dengan standar tertentu, serta isinya dapat dipertanggungjawabkan kebenaran dan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keilmiahannya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.</a:t>
            </a:r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52" name="자유형: 도형 13">
            <a:extLst>
              <a:ext uri="{FF2B5EF4-FFF2-40B4-BE49-F238E27FC236}">
                <a16:creationId xmlns:a16="http://schemas.microsoft.com/office/drawing/2014/main" id="{3182E2B6-B572-41A0-A6C6-B6D706F0B643}"/>
              </a:ext>
            </a:extLst>
          </p:cNvPr>
          <p:cNvSpPr/>
          <p:nvPr/>
        </p:nvSpPr>
        <p:spPr>
          <a:xfrm>
            <a:off x="525011" y="859126"/>
            <a:ext cx="620489" cy="57386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3" name="자유형: 도형 14">
            <a:extLst>
              <a:ext uri="{FF2B5EF4-FFF2-40B4-BE49-F238E27FC236}">
                <a16:creationId xmlns:a16="http://schemas.microsoft.com/office/drawing/2014/main" id="{EDA11EAB-6E5E-4146-8338-B5EC07EC60FE}"/>
              </a:ext>
            </a:extLst>
          </p:cNvPr>
          <p:cNvSpPr/>
          <p:nvPr/>
        </p:nvSpPr>
        <p:spPr>
          <a:xfrm rot="10800000">
            <a:off x="5205991" y="4731462"/>
            <a:ext cx="620489" cy="57386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" name="Rectangle 1"/>
          <p:cNvSpPr/>
          <p:nvPr/>
        </p:nvSpPr>
        <p:spPr>
          <a:xfrm>
            <a:off x="6381441" y="1918289"/>
            <a:ext cx="4176215" cy="376678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565" y="1089873"/>
            <a:ext cx="432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64">
            <a:extLst>
              <a:ext uri="{FF2B5EF4-FFF2-40B4-BE49-F238E27FC236}">
                <a16:creationId xmlns:a16="http://schemas.microsoft.com/office/drawing/2014/main" id="{EB58CC11-68D8-45E4-84EC-C3BA4E4BA73A}"/>
              </a:ext>
            </a:extLst>
          </p:cNvPr>
          <p:cNvSpPr txBox="1"/>
          <p:nvPr/>
        </p:nvSpPr>
        <p:spPr>
          <a:xfrm>
            <a:off x="326850" y="711626"/>
            <a:ext cx="4354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Ciri-Ciri </a:t>
            </a:r>
          </a:p>
          <a:p>
            <a:r>
              <a:rPr lang="en-US" sz="40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Karya Ilmiah</a:t>
            </a:r>
            <a:endParaRPr lang="en-US" sz="40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66" name="Arrow: Chevron 85">
            <a:extLst>
              <a:ext uri="{FF2B5EF4-FFF2-40B4-BE49-F238E27FC236}">
                <a16:creationId xmlns:a16="http://schemas.microsoft.com/office/drawing/2014/main" id="{47294223-E7FA-4459-9AB8-551629B4DE33}"/>
              </a:ext>
            </a:extLst>
          </p:cNvPr>
          <p:cNvSpPr/>
          <p:nvPr/>
        </p:nvSpPr>
        <p:spPr>
          <a:xfrm rot="10800000" flipH="1">
            <a:off x="4099568" y="745902"/>
            <a:ext cx="535234" cy="1219361"/>
          </a:xfrm>
          <a:prstGeom prst="chevron">
            <a:avLst>
              <a:gd name="adj" fmla="val 69045"/>
            </a:avLst>
          </a:prstGeom>
          <a:solidFill>
            <a:srgbClr val="009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Arrow: Chevron 86">
            <a:extLst>
              <a:ext uri="{FF2B5EF4-FFF2-40B4-BE49-F238E27FC236}">
                <a16:creationId xmlns:a16="http://schemas.microsoft.com/office/drawing/2014/main" id="{C9001D1E-AFF7-4608-B4D3-BC28FD177AD9}"/>
              </a:ext>
            </a:extLst>
          </p:cNvPr>
          <p:cNvSpPr/>
          <p:nvPr/>
        </p:nvSpPr>
        <p:spPr>
          <a:xfrm rot="10800000" flipH="1">
            <a:off x="3769050" y="745902"/>
            <a:ext cx="535234" cy="1219361"/>
          </a:xfrm>
          <a:prstGeom prst="chevron">
            <a:avLst>
              <a:gd name="adj" fmla="val 69045"/>
            </a:avLst>
          </a:prstGeom>
          <a:solidFill>
            <a:srgbClr val="009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Arrow: Chevron 87">
            <a:extLst>
              <a:ext uri="{FF2B5EF4-FFF2-40B4-BE49-F238E27FC236}">
                <a16:creationId xmlns:a16="http://schemas.microsoft.com/office/drawing/2014/main" id="{AEF5F31C-ADA7-4C57-9BFC-4142780257AC}"/>
              </a:ext>
            </a:extLst>
          </p:cNvPr>
          <p:cNvSpPr/>
          <p:nvPr/>
        </p:nvSpPr>
        <p:spPr>
          <a:xfrm rot="10800000" flipH="1">
            <a:off x="3438532" y="745902"/>
            <a:ext cx="535234" cy="1219361"/>
          </a:xfrm>
          <a:prstGeom prst="chevron">
            <a:avLst>
              <a:gd name="adj" fmla="val 69045"/>
            </a:avLst>
          </a:prstGeom>
          <a:solidFill>
            <a:srgbClr val="009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9" name="Frame 98">
            <a:extLst>
              <a:ext uri="{FF2B5EF4-FFF2-40B4-BE49-F238E27FC236}">
                <a16:creationId xmlns:a16="http://schemas.microsoft.com/office/drawing/2014/main" id="{67FDF2C8-9131-4C78-9AEC-913A0925E39F}"/>
              </a:ext>
            </a:extLst>
          </p:cNvPr>
          <p:cNvSpPr/>
          <p:nvPr/>
        </p:nvSpPr>
        <p:spPr>
          <a:xfrm>
            <a:off x="7054363" y="4458958"/>
            <a:ext cx="1744605" cy="1264838"/>
          </a:xfrm>
          <a:prstGeom prst="frame">
            <a:avLst>
              <a:gd name="adj1" fmla="val 9763"/>
            </a:avLst>
          </a:prstGeom>
          <a:solidFill>
            <a:schemeClr val="accent5"/>
          </a:solidFill>
          <a:ln>
            <a:noFill/>
          </a:ln>
          <a:scene3d>
            <a:camera prst="isometricOffAxis2Top">
              <a:rot lat="18448671" lon="2370244" rev="18834421"/>
            </a:camera>
            <a:lightRig rig="sunrise" dir="t"/>
          </a:scene3d>
          <a:sp3d extrusionH="476250" contourW="12700">
            <a:extrusionClr>
              <a:schemeClr val="accent5"/>
            </a:extrusionClr>
            <a:contourClr>
              <a:schemeClr val="accent5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00" name="Frame 99">
            <a:extLst>
              <a:ext uri="{FF2B5EF4-FFF2-40B4-BE49-F238E27FC236}">
                <a16:creationId xmlns:a16="http://schemas.microsoft.com/office/drawing/2014/main" id="{0D83FA61-F19A-428F-8DA2-306AB34896AD}"/>
              </a:ext>
            </a:extLst>
          </p:cNvPr>
          <p:cNvSpPr/>
          <p:nvPr/>
        </p:nvSpPr>
        <p:spPr>
          <a:xfrm>
            <a:off x="7059815" y="3747486"/>
            <a:ext cx="1744605" cy="1264838"/>
          </a:xfrm>
          <a:prstGeom prst="frame">
            <a:avLst>
              <a:gd name="adj1" fmla="val 9763"/>
            </a:avLst>
          </a:prstGeom>
          <a:solidFill>
            <a:schemeClr val="accent6"/>
          </a:solidFill>
          <a:ln>
            <a:noFill/>
          </a:ln>
          <a:scene3d>
            <a:camera prst="isometricOffAxis2Top">
              <a:rot lat="18448671" lon="2370244" rev="18834421"/>
            </a:camera>
            <a:lightRig rig="sunrise" dir="t"/>
          </a:scene3d>
          <a:sp3d extrusionH="476250" contourW="12700">
            <a:extrusionClr>
              <a:schemeClr val="accent6"/>
            </a:extrusionClr>
            <a:contourClr>
              <a:schemeClr val="accent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101" name="Frame 100">
            <a:extLst>
              <a:ext uri="{FF2B5EF4-FFF2-40B4-BE49-F238E27FC236}">
                <a16:creationId xmlns:a16="http://schemas.microsoft.com/office/drawing/2014/main" id="{FFC14B8F-473F-4371-803C-E0471E56EB15}"/>
              </a:ext>
            </a:extLst>
          </p:cNvPr>
          <p:cNvSpPr/>
          <p:nvPr/>
        </p:nvSpPr>
        <p:spPr>
          <a:xfrm>
            <a:off x="7065267" y="3036015"/>
            <a:ext cx="1744605" cy="1264838"/>
          </a:xfrm>
          <a:prstGeom prst="frame">
            <a:avLst>
              <a:gd name="adj1" fmla="val 9763"/>
            </a:avLst>
          </a:prstGeom>
          <a:solidFill>
            <a:schemeClr val="accent1"/>
          </a:solidFill>
          <a:ln>
            <a:noFill/>
          </a:ln>
          <a:scene3d>
            <a:camera prst="isometricOffAxis2Top">
              <a:rot lat="18448671" lon="2370244" rev="18834421"/>
            </a:camera>
            <a:lightRig rig="sunrise" dir="t"/>
          </a:scene3d>
          <a:sp3d extrusionH="476250" contourW="12700">
            <a:extrusionClr>
              <a:schemeClr val="accent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02" name="Frame 101">
            <a:extLst>
              <a:ext uri="{FF2B5EF4-FFF2-40B4-BE49-F238E27FC236}">
                <a16:creationId xmlns:a16="http://schemas.microsoft.com/office/drawing/2014/main" id="{37A6A4E0-D5E2-4505-B648-506BF90B3C86}"/>
              </a:ext>
            </a:extLst>
          </p:cNvPr>
          <p:cNvSpPr/>
          <p:nvPr/>
        </p:nvSpPr>
        <p:spPr>
          <a:xfrm>
            <a:off x="7070718" y="2324543"/>
            <a:ext cx="1744605" cy="1264838"/>
          </a:xfrm>
          <a:prstGeom prst="frame">
            <a:avLst>
              <a:gd name="adj1" fmla="val 9763"/>
            </a:avLst>
          </a:prstGeom>
          <a:solidFill>
            <a:schemeClr val="accent2"/>
          </a:solidFill>
          <a:ln>
            <a:noFill/>
          </a:ln>
          <a:scene3d>
            <a:camera prst="isometricOffAxis2Top">
              <a:rot lat="18448671" lon="2370244" rev="18834421"/>
            </a:camera>
            <a:lightRig rig="sunrise" dir="t"/>
          </a:scene3d>
          <a:sp3d extrusionH="476250" contourW="12700">
            <a:extrusionClr>
              <a:schemeClr val="accent2"/>
            </a:extrusionClr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03" name="Frame 102">
            <a:extLst>
              <a:ext uri="{FF2B5EF4-FFF2-40B4-BE49-F238E27FC236}">
                <a16:creationId xmlns:a16="http://schemas.microsoft.com/office/drawing/2014/main" id="{6096EA65-BDFD-4B06-AD92-6AF39949E77C}"/>
              </a:ext>
            </a:extLst>
          </p:cNvPr>
          <p:cNvSpPr/>
          <p:nvPr/>
        </p:nvSpPr>
        <p:spPr>
          <a:xfrm>
            <a:off x="7076170" y="1613072"/>
            <a:ext cx="1744605" cy="1264838"/>
          </a:xfrm>
          <a:prstGeom prst="frame">
            <a:avLst>
              <a:gd name="adj1" fmla="val 9763"/>
            </a:avLst>
          </a:prstGeom>
          <a:solidFill>
            <a:schemeClr val="accent3"/>
          </a:solidFill>
          <a:ln>
            <a:noFill/>
          </a:ln>
          <a:scene3d>
            <a:camera prst="isometricOffAxis2Top">
              <a:rot lat="18448671" lon="2370244" rev="18834421"/>
            </a:camera>
            <a:lightRig rig="sunrise" dir="t"/>
          </a:scene3d>
          <a:sp3d extrusionH="476250" contourW="12700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104" name="Frame 103">
            <a:extLst>
              <a:ext uri="{FF2B5EF4-FFF2-40B4-BE49-F238E27FC236}">
                <a16:creationId xmlns:a16="http://schemas.microsoft.com/office/drawing/2014/main" id="{31671A84-A4B3-4A11-929A-D594A293548D}"/>
              </a:ext>
            </a:extLst>
          </p:cNvPr>
          <p:cNvSpPr/>
          <p:nvPr/>
        </p:nvSpPr>
        <p:spPr>
          <a:xfrm>
            <a:off x="7081622" y="901600"/>
            <a:ext cx="1744605" cy="1264838"/>
          </a:xfrm>
          <a:prstGeom prst="frame">
            <a:avLst>
              <a:gd name="adj1" fmla="val 9763"/>
            </a:avLst>
          </a:prstGeom>
          <a:solidFill>
            <a:schemeClr val="accent4"/>
          </a:solidFill>
          <a:ln>
            <a:noFill/>
          </a:ln>
          <a:scene3d>
            <a:camera prst="isometricOffAxis2Top">
              <a:rot lat="18448671" lon="2370244" rev="18834421"/>
            </a:camera>
            <a:lightRig rig="sunrise" dir="t"/>
          </a:scene3d>
          <a:sp3d extrusionH="476250" contourW="12700">
            <a:extrusionClr>
              <a:schemeClr val="accent4"/>
            </a:extrusionClr>
            <a:contourClr>
              <a:schemeClr val="accent4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0C22E81-4907-41DC-8A84-624A9D31CD2A}"/>
              </a:ext>
            </a:extLst>
          </p:cNvPr>
          <p:cNvSpPr txBox="1"/>
          <p:nvPr/>
        </p:nvSpPr>
        <p:spPr>
          <a:xfrm>
            <a:off x="4318361" y="1387871"/>
            <a:ext cx="222013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Ditulis secara sistematis</a:t>
            </a:r>
            <a:endParaRPr lang="en-US" altLang="ko-KR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3C5BD58E-9501-4C5C-977E-25B5E5D0BF26}"/>
              </a:ext>
            </a:extLst>
          </p:cNvPr>
          <p:cNvSpPr txBox="1"/>
          <p:nvPr/>
        </p:nvSpPr>
        <p:spPr>
          <a:xfrm>
            <a:off x="6881018" y="1911310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0169785-F324-4C43-B334-BB42C2A45E1D}"/>
              </a:ext>
            </a:extLst>
          </p:cNvPr>
          <p:cNvSpPr txBox="1"/>
          <p:nvPr/>
        </p:nvSpPr>
        <p:spPr>
          <a:xfrm>
            <a:off x="6881018" y="2621182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B08A510-E0FB-4E1A-9FD5-BEF2E271E5CA}"/>
              </a:ext>
            </a:extLst>
          </p:cNvPr>
          <p:cNvSpPr txBox="1"/>
          <p:nvPr/>
        </p:nvSpPr>
        <p:spPr>
          <a:xfrm>
            <a:off x="6881018" y="3331054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DB6D0F2-7DED-493A-AC52-698341F1E29A}"/>
              </a:ext>
            </a:extLst>
          </p:cNvPr>
          <p:cNvSpPr txBox="1"/>
          <p:nvPr/>
        </p:nvSpPr>
        <p:spPr>
          <a:xfrm>
            <a:off x="6881018" y="4040926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494C917-0B65-4892-A1BB-B5D328AE9408}"/>
              </a:ext>
            </a:extLst>
          </p:cNvPr>
          <p:cNvSpPr txBox="1"/>
          <p:nvPr/>
        </p:nvSpPr>
        <p:spPr>
          <a:xfrm>
            <a:off x="6881018" y="4750798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C98E1BB-B47D-49EC-A8F6-2C57CC81DBD5}"/>
              </a:ext>
            </a:extLst>
          </p:cNvPr>
          <p:cNvSpPr txBox="1"/>
          <p:nvPr/>
        </p:nvSpPr>
        <p:spPr>
          <a:xfrm>
            <a:off x="6881018" y="5460671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06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9CCDE72-AD39-4276-9DC0-CF4C1EB9062E}"/>
              </a:ext>
            </a:extLst>
          </p:cNvPr>
          <p:cNvSpPr txBox="1"/>
          <p:nvPr/>
        </p:nvSpPr>
        <p:spPr>
          <a:xfrm>
            <a:off x="4176285" y="2836626"/>
            <a:ext cx="222012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Didukung oleh data yang objektif</a:t>
            </a:r>
            <a:endParaRPr lang="en-US" altLang="ko-KR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70B3D903-36B6-4A8C-9903-F83A47147EA4}"/>
              </a:ext>
            </a:extLst>
          </p:cNvPr>
          <p:cNvSpPr txBox="1"/>
          <p:nvPr/>
        </p:nvSpPr>
        <p:spPr>
          <a:xfrm>
            <a:off x="4355082" y="3968189"/>
            <a:ext cx="222013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Argumentasi berdasarkan teori yang benar dan relevan</a:t>
            </a:r>
            <a:endParaRPr lang="en-US" altLang="ko-KR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C1C1479-998C-451C-BDCC-74EF1AE732A2}"/>
              </a:ext>
            </a:extLst>
          </p:cNvPr>
          <p:cNvSpPr txBox="1"/>
          <p:nvPr/>
        </p:nvSpPr>
        <p:spPr>
          <a:xfrm>
            <a:off x="9309472" y="1726425"/>
            <a:ext cx="20724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Ditulis berdasarkan penalaran yang logis</a:t>
            </a:r>
            <a:endParaRPr lang="en-US" altLang="ko-KR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2ADBF2A-9244-4114-A67E-BEB9A95B50E6}"/>
              </a:ext>
            </a:extLst>
          </p:cNvPr>
          <p:cNvSpPr txBox="1"/>
          <p:nvPr/>
        </p:nvSpPr>
        <p:spPr>
          <a:xfrm>
            <a:off x="9299927" y="3579262"/>
            <a:ext cx="207243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Objektif (sesuai fakta dan data)</a:t>
            </a:r>
            <a:endParaRPr lang="en-US" altLang="ko-KR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8CF71C9B-1961-4A53-A85E-D3FAF64D491B}"/>
              </a:ext>
            </a:extLst>
          </p:cNvPr>
          <p:cNvSpPr txBox="1"/>
          <p:nvPr/>
        </p:nvSpPr>
        <p:spPr>
          <a:xfrm>
            <a:off x="9278119" y="5031857"/>
            <a:ext cx="20724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Mengaitkan argumentasi empiris dengan teoretis</a:t>
            </a:r>
            <a:endParaRPr lang="en-US" altLang="ko-KR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 animBg="1"/>
      <p:bldP spid="67" grpId="0" animBg="1"/>
      <p:bldP spid="6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6" grpId="0"/>
      <p:bldP spid="119" grpId="0"/>
      <p:bldP spid="122" grpId="0"/>
      <p:bldP spid="125" grpId="0"/>
      <p:bldP spid="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2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Sistematika/Struktur Karya Ilmiah</a:t>
            </a:r>
            <a:endParaRPr lang="en-US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8200" y="1524000"/>
            <a:ext cx="10515600" cy="48332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70765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Pendahuluan</a:t>
            </a:r>
          </a:p>
          <a:p>
            <a:pPr lvl="1"/>
            <a:r>
              <a:rPr lang="en-US" dirty="0"/>
              <a:t>Judul, nama dan kedudukan tim pembimbing, pernyataan keaslian karya tulis ilmiah, kata pengantar, abstrak, daftar lampiran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b="1" dirty="0" smtClean="0"/>
              <a:t>Isi</a:t>
            </a:r>
          </a:p>
          <a:p>
            <a:pPr lvl="1"/>
            <a:r>
              <a:rPr lang="en-US" dirty="0" smtClean="0"/>
              <a:t>Bab I Pendahuluan (latar belakang, perumusan masalah, tujuan penelitian, manfaat penelitian, sistematika penelitian).</a:t>
            </a:r>
          </a:p>
          <a:p>
            <a:pPr lvl="1"/>
            <a:r>
              <a:rPr lang="en-US" dirty="0"/>
              <a:t>Bab II Landasan Teori</a:t>
            </a:r>
          </a:p>
          <a:p>
            <a:pPr lvl="1"/>
            <a:r>
              <a:rPr lang="en-US" dirty="0"/>
              <a:t>Bab III Metode Penelitian (jenis penelitian, data penelitian, metode pengumpulan data, waktu dan tempat penelitian, prosedur penelitian).</a:t>
            </a:r>
          </a:p>
          <a:p>
            <a:pPr lvl="1"/>
            <a:r>
              <a:rPr lang="en-US" dirty="0"/>
              <a:t>Bab IV Hasil Penelitian dan Pembahasan</a:t>
            </a:r>
          </a:p>
          <a:p>
            <a:pPr lvl="1"/>
            <a:r>
              <a:rPr lang="en-US" dirty="0"/>
              <a:t>Bab V Kesimpulan dan </a:t>
            </a:r>
            <a:r>
              <a:rPr lang="en-US" dirty="0" smtClean="0"/>
              <a:t>Rekomendasi</a:t>
            </a:r>
          </a:p>
          <a:p>
            <a:r>
              <a:rPr lang="en-US" b="1" dirty="0" smtClean="0"/>
              <a:t>Penutup</a:t>
            </a:r>
          </a:p>
          <a:p>
            <a:pPr lvl="1"/>
            <a:r>
              <a:rPr lang="en-US" dirty="0" smtClean="0"/>
              <a:t>Daftar pustaka, lampiran, riwayat hidup penulis.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2605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2620"/>
            <a:ext cx="10515600" cy="1325563"/>
          </a:xfrm>
        </p:spPr>
        <p:txBody>
          <a:bodyPr/>
          <a:lstStyle/>
          <a:p>
            <a:r>
              <a:rPr lang="en-US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Komponen-Komponen Karya Ilmiah</a:t>
            </a:r>
            <a:endParaRPr lang="en-US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54312" y="217843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 8"/>
          <p:cNvSpPr/>
          <p:nvPr/>
        </p:nvSpPr>
        <p:spPr>
          <a:xfrm>
            <a:off x="1185270" y="189799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Judul</a:t>
            </a:r>
            <a:endParaRPr lang="en-US" sz="1900" kern="1200" dirty="0"/>
          </a:p>
        </p:txBody>
      </p:sp>
      <p:sp>
        <p:nvSpPr>
          <p:cNvPr id="10" name="Rectangle 9"/>
          <p:cNvSpPr/>
          <p:nvPr/>
        </p:nvSpPr>
        <p:spPr>
          <a:xfrm>
            <a:off x="954312" y="304027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 10"/>
          <p:cNvSpPr/>
          <p:nvPr/>
        </p:nvSpPr>
        <p:spPr>
          <a:xfrm>
            <a:off x="1185270" y="275983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Nama Penulis</a:t>
            </a:r>
            <a:endParaRPr lang="en-US" sz="1900" kern="1200" dirty="0"/>
          </a:p>
        </p:txBody>
      </p:sp>
      <p:sp>
        <p:nvSpPr>
          <p:cNvPr id="12" name="Rectangle 11"/>
          <p:cNvSpPr/>
          <p:nvPr/>
        </p:nvSpPr>
        <p:spPr>
          <a:xfrm>
            <a:off x="954312" y="390211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 12"/>
          <p:cNvSpPr/>
          <p:nvPr/>
        </p:nvSpPr>
        <p:spPr>
          <a:xfrm>
            <a:off x="1185270" y="362167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Abstrak, Tujuan, Metode, Hasil, dan Kata Kunci</a:t>
            </a:r>
            <a:endParaRPr lang="en-US" sz="1600" kern="1200" dirty="0"/>
          </a:p>
        </p:txBody>
      </p:sp>
      <p:sp>
        <p:nvSpPr>
          <p:cNvPr id="14" name="Rectangle 13"/>
          <p:cNvSpPr/>
          <p:nvPr/>
        </p:nvSpPr>
        <p:spPr>
          <a:xfrm>
            <a:off x="954312" y="476395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Freeform 14"/>
          <p:cNvSpPr/>
          <p:nvPr/>
        </p:nvSpPr>
        <p:spPr>
          <a:xfrm>
            <a:off x="1185270" y="448351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kern="1200" dirty="0" smtClean="0"/>
              <a:t>Pendahuluan (Latar Belakang, Tinjauan Pustaka, Tinjauan Penelitian)</a:t>
            </a:r>
            <a:endParaRPr lang="en-US" sz="1400" kern="1200" dirty="0"/>
          </a:p>
        </p:txBody>
      </p:sp>
      <p:sp>
        <p:nvSpPr>
          <p:cNvPr id="16" name="Rectangle 15"/>
          <p:cNvSpPr/>
          <p:nvPr/>
        </p:nvSpPr>
        <p:spPr>
          <a:xfrm>
            <a:off x="954312" y="562579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>
            <a:off x="1185270" y="534535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Kajian Teori</a:t>
            </a:r>
            <a:endParaRPr lang="en-US" sz="1900" kern="1200" dirty="0"/>
          </a:p>
        </p:txBody>
      </p:sp>
      <p:sp>
        <p:nvSpPr>
          <p:cNvPr id="19" name="Rectangle 18"/>
          <p:cNvSpPr/>
          <p:nvPr/>
        </p:nvSpPr>
        <p:spPr>
          <a:xfrm>
            <a:off x="6520540" y="217843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Freeform 19"/>
          <p:cNvSpPr/>
          <p:nvPr/>
        </p:nvSpPr>
        <p:spPr>
          <a:xfrm>
            <a:off x="6751498" y="189799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Metode Penelitian</a:t>
            </a:r>
            <a:endParaRPr lang="en-US" sz="1900" kern="1200" dirty="0"/>
          </a:p>
        </p:txBody>
      </p:sp>
      <p:sp>
        <p:nvSpPr>
          <p:cNvPr id="21" name="Rectangle 20"/>
          <p:cNvSpPr/>
          <p:nvPr/>
        </p:nvSpPr>
        <p:spPr>
          <a:xfrm>
            <a:off x="6520540" y="304027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Freeform 21"/>
          <p:cNvSpPr/>
          <p:nvPr/>
        </p:nvSpPr>
        <p:spPr>
          <a:xfrm>
            <a:off x="6751498" y="275983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Hasil dan Pembahasan</a:t>
            </a:r>
            <a:endParaRPr lang="en-US" sz="1900" kern="1200" dirty="0"/>
          </a:p>
        </p:txBody>
      </p:sp>
      <p:sp>
        <p:nvSpPr>
          <p:cNvPr id="23" name="Rectangle 22"/>
          <p:cNvSpPr/>
          <p:nvPr/>
        </p:nvSpPr>
        <p:spPr>
          <a:xfrm>
            <a:off x="6520540" y="390211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Freeform 23"/>
          <p:cNvSpPr/>
          <p:nvPr/>
        </p:nvSpPr>
        <p:spPr>
          <a:xfrm>
            <a:off x="6751498" y="362167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Simpulan</a:t>
            </a:r>
            <a:endParaRPr lang="en-US" sz="1900" kern="1200" dirty="0"/>
          </a:p>
        </p:txBody>
      </p:sp>
      <p:sp>
        <p:nvSpPr>
          <p:cNvPr id="25" name="Rectangle 24"/>
          <p:cNvSpPr/>
          <p:nvPr/>
        </p:nvSpPr>
        <p:spPr>
          <a:xfrm>
            <a:off x="6520540" y="476395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Freeform 25"/>
          <p:cNvSpPr/>
          <p:nvPr/>
        </p:nvSpPr>
        <p:spPr>
          <a:xfrm>
            <a:off x="6751498" y="448351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Daftar Pustaka</a:t>
            </a:r>
            <a:endParaRPr lang="en-US" sz="1900" kern="1200" dirty="0"/>
          </a:p>
        </p:txBody>
      </p:sp>
      <p:sp>
        <p:nvSpPr>
          <p:cNvPr id="27" name="Rectangle 26"/>
          <p:cNvSpPr/>
          <p:nvPr/>
        </p:nvSpPr>
        <p:spPr>
          <a:xfrm>
            <a:off x="6520540" y="5625794"/>
            <a:ext cx="4619170" cy="478800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Freeform 27"/>
          <p:cNvSpPr/>
          <p:nvPr/>
        </p:nvSpPr>
        <p:spPr>
          <a:xfrm>
            <a:off x="6751498" y="5345354"/>
            <a:ext cx="3233419" cy="560880"/>
          </a:xfrm>
          <a:custGeom>
            <a:avLst/>
            <a:gdLst>
              <a:gd name="connsiteX0" fmla="*/ 0 w 3233419"/>
              <a:gd name="connsiteY0" fmla="*/ 93482 h 560880"/>
              <a:gd name="connsiteX1" fmla="*/ 93482 w 3233419"/>
              <a:gd name="connsiteY1" fmla="*/ 0 h 560880"/>
              <a:gd name="connsiteX2" fmla="*/ 3139937 w 3233419"/>
              <a:gd name="connsiteY2" fmla="*/ 0 h 560880"/>
              <a:gd name="connsiteX3" fmla="*/ 3233419 w 3233419"/>
              <a:gd name="connsiteY3" fmla="*/ 93482 h 560880"/>
              <a:gd name="connsiteX4" fmla="*/ 3233419 w 3233419"/>
              <a:gd name="connsiteY4" fmla="*/ 467398 h 560880"/>
              <a:gd name="connsiteX5" fmla="*/ 3139937 w 3233419"/>
              <a:gd name="connsiteY5" fmla="*/ 560880 h 560880"/>
              <a:gd name="connsiteX6" fmla="*/ 93482 w 3233419"/>
              <a:gd name="connsiteY6" fmla="*/ 560880 h 560880"/>
              <a:gd name="connsiteX7" fmla="*/ 0 w 3233419"/>
              <a:gd name="connsiteY7" fmla="*/ 467398 h 560880"/>
              <a:gd name="connsiteX8" fmla="*/ 0 w 3233419"/>
              <a:gd name="connsiteY8" fmla="*/ 93482 h 56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3419" h="560880">
                <a:moveTo>
                  <a:pt x="0" y="93482"/>
                </a:moveTo>
                <a:cubicBezTo>
                  <a:pt x="0" y="41853"/>
                  <a:pt x="41853" y="0"/>
                  <a:pt x="93482" y="0"/>
                </a:cubicBezTo>
                <a:lnTo>
                  <a:pt x="3139937" y="0"/>
                </a:lnTo>
                <a:cubicBezTo>
                  <a:pt x="3191566" y="0"/>
                  <a:pt x="3233419" y="41853"/>
                  <a:pt x="3233419" y="93482"/>
                </a:cubicBezTo>
                <a:lnTo>
                  <a:pt x="3233419" y="467398"/>
                </a:lnTo>
                <a:cubicBezTo>
                  <a:pt x="3233419" y="519027"/>
                  <a:pt x="3191566" y="560880"/>
                  <a:pt x="3139937" y="560880"/>
                </a:cubicBezTo>
                <a:lnTo>
                  <a:pt x="93482" y="560880"/>
                </a:lnTo>
                <a:cubicBezTo>
                  <a:pt x="41853" y="560880"/>
                  <a:pt x="0" y="519027"/>
                  <a:pt x="0" y="467398"/>
                </a:cubicBezTo>
                <a:lnTo>
                  <a:pt x="0" y="93482"/>
                </a:lnTo>
                <a:close/>
              </a:path>
            </a:pathLst>
          </a:custGeom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596" tIns="27380" rIns="149596" bIns="27380" numCol="1" spcCol="1270" anchor="ctr" anchorCtr="0">
            <a:noAutofit/>
          </a:bodyPr>
          <a:lstStyle/>
          <a:p>
            <a:pPr lvl="0" algn="l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Aspek Bahasa</a:t>
            </a:r>
            <a:endParaRPr lang="en-US" sz="1900" kern="1200" dirty="0"/>
          </a:p>
        </p:txBody>
      </p:sp>
    </p:spTree>
    <p:extLst>
      <p:ext uri="{BB962C8B-B14F-4D97-AF65-F5344CB8AC3E}">
        <p14:creationId xmlns:p14="http://schemas.microsoft.com/office/powerpoint/2010/main" val="1178069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1" grpId="0" animBg="1"/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DEDCA-68F1-4046-A36A-EF1BFCA0E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Cara Memberikan Tanggapan Balik dalam Mempresentasikan Karya Ilmiah</a:t>
            </a:r>
            <a:endParaRPr lang="id-ID" sz="3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198D4E-E09F-47F2-9737-D4C3B69FF6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321631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F9BE9A8-6D1E-4B41-BF3E-646608C634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973" y="3992451"/>
            <a:ext cx="2351093" cy="250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498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312" y="286266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Terima Kasih</a:t>
            </a:r>
            <a:r>
              <a:rPr lang="en-US" dirty="0" smtClean="0">
                <a:latin typeface="Adobe Caslon Pro Bold" panose="0205070206050A020403" pitchFamily="18" charset="0"/>
                <a:sym typeface="Wingdings" panose="05000000000000000000" pitchFamily="2" charset="2"/>
              </a:rPr>
              <a:t> </a:t>
            </a:r>
            <a:endParaRPr lang="en-US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982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262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Adobe Caslon Pro Bold</vt:lpstr>
      <vt:lpstr>Arial</vt:lpstr>
      <vt:lpstr>Calibri</vt:lpstr>
      <vt:lpstr>Calibri Light</vt:lpstr>
      <vt:lpstr>Ebrima</vt:lpstr>
      <vt:lpstr>Wingdings</vt:lpstr>
      <vt:lpstr>Office Theme</vt:lpstr>
      <vt:lpstr>PowerPoint Presentation</vt:lpstr>
      <vt:lpstr>BAB 8</vt:lpstr>
      <vt:lpstr>PowerPoint Presentation</vt:lpstr>
      <vt:lpstr>PowerPoint Presentation</vt:lpstr>
      <vt:lpstr>Sistematika/Struktur Karya Ilmiah</vt:lpstr>
      <vt:lpstr>Komponen-Komponen Karya Ilmiah</vt:lpstr>
      <vt:lpstr>Cara Memberikan Tanggapan Balik dalam Mempresentasikan Karya Ilmiah</vt:lpstr>
      <vt:lpstr>Terima Kasih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15</cp:revision>
  <dcterms:created xsi:type="dcterms:W3CDTF">2022-05-31T02:38:00Z</dcterms:created>
  <dcterms:modified xsi:type="dcterms:W3CDTF">2022-10-14T03:42:27Z</dcterms:modified>
</cp:coreProperties>
</file>